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0F2DDE-7E82-4ADD-A69C-F8FBA320B0B1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E7FA1D-61FE-47C6-99D1-E7E9E13EC5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8.wdp"/><Relationship Id="rId3" Type="http://schemas.microsoft.com/office/2007/relationships/hdphoto" Target="../media/hdphoto6.wdp"/><Relationship Id="rId7" Type="http://schemas.microsoft.com/office/2007/relationships/hdphoto" Target="../media/hdphoto13.wdp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microsoft.com/office/2007/relationships/hdphoto" Target="../media/hdphoto17.wdp"/><Relationship Id="rId5" Type="http://schemas.microsoft.com/office/2007/relationships/hdphoto" Target="../media/hdphoto9.wdp"/><Relationship Id="rId15" Type="http://schemas.microsoft.com/office/2007/relationships/hdphoto" Target="../media/hdphoto19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16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5.wdp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30.png"/><Relationship Id="rId17" Type="http://schemas.microsoft.com/office/2007/relationships/hdphoto" Target="../media/hdphoto26.wdp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3.wdp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17" Type="http://schemas.microsoft.com/office/2007/relationships/hdphoto" Target="../media/hdphoto12.wdp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9.wdp"/><Relationship Id="rId7" Type="http://schemas.microsoft.com/office/2007/relationships/hdphoto" Target="../media/hdphoto14.wdp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microsoft.com/office/2007/relationships/hdphoto" Target="../media/hdphoto13.wdp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2879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игра для детей 2-3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4652" y="5877272"/>
            <a:ext cx="3178108" cy="50405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Выполнила: воспитатель Ананьина О.В.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"/>
            <a:ext cx="9001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Муниципальное бюджетное дошкольное образовательное учреждение детский сад «Теремок»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99792" y="6381328"/>
            <a:ext cx="3178108" cy="300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. Новокиевский Увал, 2026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00800" cy="3767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149385" cy="595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«Назови предметы жёлтого цвета»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6" y="3995061"/>
            <a:ext cx="1304256" cy="1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33" b="80167" l="17717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21325" r="18424" b="18252"/>
          <a:stretch/>
        </p:blipFill>
        <p:spPr bwMode="auto">
          <a:xfrm>
            <a:off x="4702432" y="2076000"/>
            <a:ext cx="3538728" cy="21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02" b="97266" l="6824" r="94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5558"/>
            <a:ext cx="2175522" cy="19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81" l="2167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46" y="3995061"/>
            <a:ext cx="2482912" cy="2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56" b="85889" l="2778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568" r="3885" b="12850"/>
          <a:stretch/>
        </p:blipFill>
        <p:spPr bwMode="auto">
          <a:xfrm>
            <a:off x="2555776" y="1278356"/>
            <a:ext cx="2220832" cy="18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72" y="4365104"/>
            <a:ext cx="1958890" cy="20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15" b="98510" l="201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2195"/>
            <a:ext cx="2068705" cy="25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8072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«Разложи по полочкам»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772816"/>
            <a:ext cx="4176464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780928"/>
            <a:ext cx="4176464" cy="2880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05064"/>
            <a:ext cx="4176464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5301208"/>
            <a:ext cx="417646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6" b="85889" l="2778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568" r="3885" b="12850"/>
          <a:stretch/>
        </p:blipFill>
        <p:spPr bwMode="auto">
          <a:xfrm>
            <a:off x="827584" y="3036369"/>
            <a:ext cx="1110415" cy="9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82908"/>
            <a:ext cx="903479" cy="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33" b="80167" l="17717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21325" r="18424" b="18252"/>
          <a:stretch/>
        </p:blipFill>
        <p:spPr bwMode="auto">
          <a:xfrm>
            <a:off x="2354344" y="1564368"/>
            <a:ext cx="1176919" cy="7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63" y="4653136"/>
            <a:ext cx="1016224" cy="1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02" b="97266" l="6824" r="94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1" y="3024392"/>
            <a:ext cx="1683171" cy="15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7" y="788820"/>
            <a:ext cx="972108" cy="9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704" b="91667" l="18194" r="8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8066" r="19070" b="8201"/>
          <a:stretch/>
        </p:blipFill>
        <p:spPr bwMode="auto">
          <a:xfrm>
            <a:off x="1174407" y="1772816"/>
            <a:ext cx="1384039" cy="13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775" b="85165" l="2463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8" t="12310" r="25057" b="13934"/>
          <a:stretch/>
        </p:blipFill>
        <p:spPr bwMode="auto">
          <a:xfrm>
            <a:off x="479735" y="3923868"/>
            <a:ext cx="931584" cy="10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6401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7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5781 -0.54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4382 0.12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40711 -0.3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46719 0.02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4276 0.38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9514 0.41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47257 0.125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90" y="764704"/>
            <a:ext cx="6769202" cy="507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776864" cy="5112568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Arial Black" pitchFamily="34" charset="0"/>
              </a:rPr>
              <a:t>Ход игры:</a:t>
            </a:r>
            <a:br>
              <a:rPr lang="ru-RU" sz="2400" u="sng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педагог называет цвет предмета и просит ребёнка его повторить и запомнить.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Затем говорит ему, что сейчас они будут искать картинку с красным цветом. Если найдём правильно, картинка начнёт вертеться, если нет – исчезнет.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В конце педагог просит назвать цвета полочек, и разместить на них такого же цвета предметы.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Это красный цвет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204864"/>
            <a:ext cx="3456384" cy="3312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149385" cy="595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«Назови предметы красного цвета»</a:t>
            </a:r>
            <a:endParaRPr lang="ru-RU" sz="32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4" b="91667" l="18194" r="8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8066" r="19070" b="8201"/>
          <a:stretch/>
        </p:blipFill>
        <p:spPr bwMode="auto">
          <a:xfrm>
            <a:off x="971599" y="1817082"/>
            <a:ext cx="1384039" cy="13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75" b="85165" l="24639" r="7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8" t="12310" r="25057" b="13934"/>
          <a:stretch/>
        </p:blipFill>
        <p:spPr bwMode="auto">
          <a:xfrm>
            <a:off x="5796136" y="3227900"/>
            <a:ext cx="2515760" cy="27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5" b="99902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536">
            <a:off x="2841519" y="1196752"/>
            <a:ext cx="2952329" cy="15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9" b="98847" l="0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1031">
            <a:off x="835207" y="3988440"/>
            <a:ext cx="2776746" cy="15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2808312" cy="28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304256" cy="1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5" b="99750" l="1449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50793"/>
            <a:ext cx="1994779" cy="28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Это зелёный цвет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204864"/>
            <a:ext cx="3456384" cy="33123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149385" cy="595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«Назови предметы зелёного цвета»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4" b="91667" l="18194" r="8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8066" r="19070" b="8201"/>
          <a:stretch/>
        </p:blipFill>
        <p:spPr bwMode="auto">
          <a:xfrm>
            <a:off x="3043945" y="4195558"/>
            <a:ext cx="1384039" cy="13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" b="99902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536">
            <a:off x="5523540" y="2874823"/>
            <a:ext cx="2952329" cy="15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82" y="2309569"/>
            <a:ext cx="1944216" cy="19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9806"/>
            <a:ext cx="1304256" cy="1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333" b="80167" l="17717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21325" r="18424" b="18252"/>
          <a:stretch/>
        </p:blipFill>
        <p:spPr bwMode="auto">
          <a:xfrm>
            <a:off x="4626864" y="4041648"/>
            <a:ext cx="3538728" cy="21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02" b="97266" l="6824" r="94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5558"/>
            <a:ext cx="2175522" cy="19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481" l="2167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48" y="1412776"/>
            <a:ext cx="2482912" cy="21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6" b="85889" l="2778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568" r="3885" b="12850"/>
          <a:stretch/>
        </p:blipFill>
        <p:spPr bwMode="auto">
          <a:xfrm>
            <a:off x="3785814" y="1436142"/>
            <a:ext cx="2220832" cy="18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Это синий цвет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204864"/>
            <a:ext cx="3456384" cy="331236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149385" cy="5951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«Назови предметы синего цвета»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33" b="80167" l="17717" r="80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21325" r="18424" b="18252"/>
          <a:stretch/>
        </p:blipFill>
        <p:spPr bwMode="auto">
          <a:xfrm>
            <a:off x="4702432" y="2076000"/>
            <a:ext cx="3538728" cy="21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2" b="97266" l="6824" r="94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5558"/>
            <a:ext cx="2175522" cy="19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6" b="85889" l="2778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568" r="3885" b="12850"/>
          <a:stretch/>
        </p:blipFill>
        <p:spPr bwMode="auto">
          <a:xfrm>
            <a:off x="3180806" y="1700808"/>
            <a:ext cx="1632412" cy="13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72" y="4365104"/>
            <a:ext cx="1958890" cy="20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6" y="3995061"/>
            <a:ext cx="1304256" cy="1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5" b="99750" l="1449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4120"/>
            <a:ext cx="1994779" cy="28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Это жёлтый цвет</a:t>
            </a:r>
            <a:endParaRPr lang="ru-RU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204864"/>
            <a:ext cx="3456384" cy="33123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72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Интерактивная игра для детей 2-3 лет</vt:lpstr>
      <vt:lpstr>Ход игры: педагог называет цвет предмета и просит ребёнка его повторить и запомнить. Затем говорит ему, что сейчас они будут искать картинку с красным цветом. Если найдём правильно, картинка начнёт вертеться, если нет – исчезнет. В конце педагог просит назвать цвета полочек, и разместить на них такого же цвета предметы.</vt:lpstr>
      <vt:lpstr>Это красный цвет</vt:lpstr>
      <vt:lpstr>«Назови предметы красного цвета»</vt:lpstr>
      <vt:lpstr>Это зелёный цвет</vt:lpstr>
      <vt:lpstr>«Назови предметы зелёного цвета»</vt:lpstr>
      <vt:lpstr>Это синий цвет</vt:lpstr>
      <vt:lpstr>«Назови предметы синего цвета»</vt:lpstr>
      <vt:lpstr>Это жёлтый цвет</vt:lpstr>
      <vt:lpstr>«Назови предметы жёлтого цвета»</vt:lpstr>
      <vt:lpstr>«Разложи по полочкам»</vt:lpstr>
      <vt:lpstr>Презентация PowerPoint</vt:lpstr>
    </vt:vector>
  </TitlesOfParts>
  <Company>МОБУ Увальская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2-3 лет</dc:title>
  <dc:creator>Home</dc:creator>
  <cp:lastModifiedBy>Home</cp:lastModifiedBy>
  <cp:revision>7</cp:revision>
  <dcterms:created xsi:type="dcterms:W3CDTF">2026-03-30T08:09:41Z</dcterms:created>
  <dcterms:modified xsi:type="dcterms:W3CDTF">2026-03-30T09:16:55Z</dcterms:modified>
</cp:coreProperties>
</file>